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40" d="100"/>
          <a:sy n="40" d="100"/>
        </p:scale>
        <p:origin x="49" y="126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9-46AD-844F-ED13591AFDF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29-46AD-844F-ED13591AFDF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29-46AD-844F-ED13591AFD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878592"/>
        <c:axId val="465878920"/>
      </c:barChart>
      <c:catAx>
        <c:axId val="4658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878920"/>
        <c:crosses val="autoZero"/>
        <c:auto val="1"/>
        <c:lblAlgn val="ctr"/>
        <c:lblOffset val="100"/>
        <c:noMultiLvlLbl val="0"/>
      </c:catAx>
      <c:valAx>
        <c:axId val="46587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87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3</c:v>
                </c:pt>
                <c:pt idx="2">
                  <c:v>3.5</c:v>
                </c:pt>
                <c:pt idx="3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06-49E3-8130-A074AE75BE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</c:v>
                </c:pt>
                <c:pt idx="1">
                  <c:v>4.4000000000000004</c:v>
                </c:pt>
                <c:pt idx="2">
                  <c:v>9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B06-49E3-8130-A074AE75BEB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B06-49E3-8130-A074AE75BE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5878592"/>
        <c:axId val="465878920"/>
      </c:barChart>
      <c:catAx>
        <c:axId val="46587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878920"/>
        <c:crosses val="autoZero"/>
        <c:auto val="1"/>
        <c:lblAlgn val="ctr"/>
        <c:lblOffset val="100"/>
        <c:noMultiLvlLbl val="0"/>
      </c:catAx>
      <c:valAx>
        <c:axId val="465878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87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CBDC-F6DA-4828-A344-A1AFC06B19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CF37C-4180-4440-8384-78C1F6A4EE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gsw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84278-6AA8-431E-BCBF-EBEDFDFBC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077446-BC4F-412F-A4CE-B245B3B8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18B95A-A7A9-4026-98B0-327BF7DA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290095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F67059-8BC5-411D-8E77-326D4B4F5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75A759-51BF-4702-AB45-4D0A2464E9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FB63D-6FF4-43CF-9B7A-227EB2684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A233D-5AC7-4991-B1DA-C8EEFB5E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5744C-AB93-42AF-8DFA-0993B463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2857566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0559EC-C9DE-4A7F-8D84-EBEB6E5139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CA977B-FBEA-473A-86F1-279B480B2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E4BC8-EE9A-48C3-8CEC-98C810162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4D521-C9D5-4547-B6C3-5F401CA4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77F6-B49B-4296-84BB-E26088FF3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127379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53BE5-4006-43C6-849D-FD026450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637CD0-E5A0-414C-B58B-E22B9E878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FC562-1240-48C5-A8D7-9DD27E9BA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6C50B-E8E9-4BD7-80C4-049B5379B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5BD99-1C35-4DE6-9B80-5CC9C2D93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3724061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D93F0-B35E-4D34-93C8-74D779792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30EA30-6426-43F9-BEEE-E4C3C9F7C7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1A446-F84F-4AA7-B6C9-98496D7B1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E7277D-68EE-4ACF-9783-E475ACF0C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BB8A9-2ED8-4767-9673-B2DFA973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3357015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A4383-50A5-4C95-A47A-229E6BD71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C6045-95AC-4B41-8EDD-451486659A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199DA1-37F4-47A5-BBE1-4C220221E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EB4F45-B69C-4051-96C0-53EE20E80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38C88-9C0E-44DC-8419-0865D57C6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E4359D-7CE5-46F9-B949-B2FB342FB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2490514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D765D-FBF5-4ACC-B98F-C57125E37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F3C2D-6F64-4D39-94CF-64695BA8D3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CF037-5C53-4E4C-8A44-324486581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5B2DD-CE4B-452E-A877-9B1374C3F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36C75E-3745-47EF-90B4-0149A1C681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0868A-B9C5-4587-8821-F4C303227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962731-FFC6-4408-9CFC-7BC10E96B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B1BEE8-0F7B-488F-AF4F-7D52E545A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2738893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128DA-7793-4497-86C4-D46BC8EEE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1EEDB-455C-4990-B8E5-AEDB3EAF5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4D8059-1A29-473B-A8B9-D2061DCAA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2979BE-16B4-4DAD-BC68-0AE58F2B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216372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EFA8A7-139C-470C-859F-89FF0E454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134219-CB9D-4673-A1A4-41E067510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1DA6AD-4081-40A0-884B-2FFE69FA6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10507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64ED-03BD-4B4A-99C6-5A2DF98C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336AC-7FBC-4F8E-A70F-CC808A0E7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514C2-7536-436F-9034-4E37A25F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9E67D-38A6-4DA6-8EEC-8DABF72DF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441FB0-0136-4088-AD71-445BCFE9B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C58EC-6688-4192-B4BA-F9385ECB2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18896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9EFFF-00D2-4839-AAE4-937D007F0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23B345-109F-4DAC-B95E-64A448A595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gsw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03D8C5-AED9-46CC-8E2F-50E72051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37B5C-84F4-4827-8CE5-9CEBC7A1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D6F435-8169-457B-9F78-DBEF9632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gsw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86580-D515-42F6-B9C7-171BA80E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116639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6B166E-1692-4767-B4AA-24D32C3D0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gsw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9AD3A4-C054-4CD9-8E7F-E1A5A8E91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gsw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DB3CA-6A2B-43CA-AD3E-0EC63003E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713A3-1441-4F7F-B8EB-1BFAB3B52115}" type="datetimeFigureOut">
              <a:rPr lang="gsw-FR" smtClean="0"/>
              <a:t>01/05/2018</a:t>
            </a:fld>
            <a:endParaRPr lang="gsw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03EDC-3110-4EE8-88F6-63FE7D48BF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gsw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709A5-E69C-4ED5-A0DD-B24D8CF1FC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D9214-0552-43B0-A30D-B2B2067D2225}" type="slidenum">
              <a:rPr lang="gsw-FR" smtClean="0"/>
              <a:t>‹#›</a:t>
            </a:fld>
            <a:endParaRPr lang="gsw-FR"/>
          </a:p>
        </p:txBody>
      </p:sp>
    </p:spTree>
    <p:extLst>
      <p:ext uri="{BB962C8B-B14F-4D97-AF65-F5344CB8AC3E}">
        <p14:creationId xmlns:p14="http://schemas.microsoft.com/office/powerpoint/2010/main" val="118645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A">
            <a:extLst>
              <a:ext uri="{FF2B5EF4-FFF2-40B4-BE49-F238E27FC236}">
                <a16:creationId xmlns:a16="http://schemas.microsoft.com/office/drawing/2014/main" id="{816E4CBB-9ABE-4352-B3F3-77813948E8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8943187"/>
              </p:ext>
            </p:extLst>
          </p:nvPr>
        </p:nvGraphicFramePr>
        <p:xfrm>
          <a:off x="1857828" y="1045632"/>
          <a:ext cx="4486988" cy="476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B">
            <a:extLst>
              <a:ext uri="{FF2B5EF4-FFF2-40B4-BE49-F238E27FC236}">
                <a16:creationId xmlns:a16="http://schemas.microsoft.com/office/drawing/2014/main" id="{F5E3491A-42C5-4F8A-82C6-5E9FB356F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7662095"/>
              </p:ext>
            </p:extLst>
          </p:nvPr>
        </p:nvGraphicFramePr>
        <p:xfrm>
          <a:off x="6790612" y="1045633"/>
          <a:ext cx="4486988" cy="4766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084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series" animBg="0"/>
        </p:bldSub>
      </p:bldGraphic>
      <p:bldGraphic spid="7" grpId="0" uiExpand="1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Johns</dc:creator>
  <cp:lastModifiedBy>Johns</cp:lastModifiedBy>
  <cp:revision>3</cp:revision>
  <dcterms:created xsi:type="dcterms:W3CDTF">2018-05-01T15:54:26Z</dcterms:created>
  <dcterms:modified xsi:type="dcterms:W3CDTF">2018-05-01T16:19:00Z</dcterms:modified>
</cp:coreProperties>
</file>