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ShowLst>
    <p:custShow name="loop" id="0">
      <p:sldLst>
        <p:sld r:id="rId2"/>
        <p:sld r:id="rId3"/>
        <p:sld r:id="rId4"/>
        <p:sld r:id="rId3"/>
        <p:sld r:id="rId4"/>
        <p:sld r:id="rId3"/>
        <p:sld r:id="rId4"/>
        <p:sld r:id="rId3"/>
        <p:sld r:id="rId4"/>
        <p:sld r:id="rId3"/>
        <p:sld r:id="rId4"/>
        <p:sld r:id="rId3"/>
        <p:sld r:id="rId4"/>
        <p:sld r:id="rId3"/>
        <p:sld r:id="rId4"/>
        <p:sld r:id="rId3"/>
        <p:sld r:id="rId4"/>
        <p:sld r:id="rId3"/>
        <p:sld r:id="rId4"/>
        <p:sld r:id="rId3"/>
        <p:sld r:id="rId4"/>
        <p:sld r:id="rId3"/>
        <p:sld r:id="rId4"/>
        <p:sld r:id="rId3"/>
        <p:sld r:id="rId4"/>
        <p:sld r:id="rId3"/>
        <p:sld r:id="rId4"/>
      </p:sldLst>
    </p:custShow>
    <p:custShow name="Custom Show 1" id="1">
      <p:sldLst>
        <p:sld r:id="rId5"/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82A4-2246-47D6-9F6A-BFA073553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967FC-B0E3-4E7A-9F33-A82F651C5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F9E26-8CAF-4F29-B395-5B12806F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78BA-5661-4190-9E16-9A02B9BB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D8562-9E5E-4B04-8312-18A3A729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75BD-0D0B-45B9-B12D-F6A45564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7D35B-305D-4E70-B3CF-24F398A9E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CF2AA-2FA1-4482-8A1B-574BECFD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B2C1-64A2-41A6-9706-3D1C8B00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DB2D-C833-4006-981E-F52A213A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0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C2650-AF0D-4C8B-8178-0D078524F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240C3-DD1A-4519-A86A-7E4C0A24D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2C480-10C3-4193-8571-650745B5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D34B7-217F-4232-BB09-E338C281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96C3A-F9C7-46B0-81DD-804BAB18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9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A70B-1BAB-42C1-83E1-B2B284A3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633F4-72DE-4C99-982E-11C67DEC4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AD8A-D75C-40CF-BB53-90A80383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FC9EC-F174-4604-8156-8FD108AB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E6D25-9CF0-49FE-AD7A-D217D7AD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3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1D5F-53B9-40D4-B7B9-3A7B2BFF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D3DD6-1CC8-4EEF-A8CC-8A07EAF72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D89A-9CC7-4078-BC1F-C85ABCCE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D9929-6E68-4854-971E-927AAA1A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9D0E4-D801-4EDE-9BE1-D342EE89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0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116F-793C-4DE3-B62B-9D4E1CC4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D7F1-202A-4ABD-BAF7-6C5681114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45A29-F11D-4852-954E-8FBB5DB86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27E96-3054-4EB5-9A3A-151CE42B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2F957-370F-4032-B3D4-E0205760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63EEB-BFAD-4D23-8238-1B61BD82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8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C0F3-62DF-4135-8B39-317CA221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D78FA-F74F-45F1-8D23-FD4C34F0F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D1D9E-D087-49BB-A248-DA79FC50A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FFEF9-7359-4CAD-989A-0185070D2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F6C46-B1C5-4AC7-B57D-4AB47FAA2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E7EA0-7D49-482E-88F0-03CC3110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83126-667C-4441-BD1A-FD0A3541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327D9-23F8-4CC7-A74D-5D7E07DD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3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A764-0FA5-4338-A3E0-47D30EB7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DB73A-82CC-43EE-9E8B-FC05EA6B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F5CF1-B807-4C5E-A9CE-3F84785C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D2AA4-9FA9-4D9C-9712-59C5A554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2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F8B96-4DB7-483A-A763-B5BC055B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69184-8856-4185-8E7A-DA253EA0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3DF30-1783-430F-B6F2-9B55C329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0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219F-768F-4F9C-862F-75FC72DB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6E44-5828-4959-BFF0-A9A74F0E9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9ECC8-2CF1-4F5A-90CD-9460DC887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72305-4664-46F1-8A9A-F1C0B3FE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0B2DA-17F1-493B-B426-4C6EA4AD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77F82-CE3B-4A70-80C4-B3CE22FC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9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C6F8-F3D6-4016-AB54-E56B55A2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0E57A-212F-4249-8FB4-56918E0E5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65554-ECDE-46E8-8844-4604D11D4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71D44-5875-4858-984C-AAD56D89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7B5AA-CC85-4648-AA48-9816AE64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CF9B9-A17E-45B3-A340-75BDDCD2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7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8B587-7BE6-4E74-8695-B87DB3F3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0A26C-5020-478F-B1AF-02CDA0F9F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9A2A7-79AB-44C5-95B9-041194634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35C1-D9B0-4CD8-BE6F-A6449F6456F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088B-EE19-48AB-84C7-AC6A8B3DC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F64E-7266-4339-8D44-B78798DE3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754A-6A97-43AD-90AB-63832E73F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3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636E-17B0-4A1C-BCB9-67558BABC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A53BE-FF42-49F0-ADD3-333955294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eep Away">
            <a:hlinkClick r:id="" action="ppaction://media"/>
            <a:extLst>
              <a:ext uri="{FF2B5EF4-FFF2-40B4-BE49-F238E27FC236}">
                <a16:creationId xmlns:a16="http://schemas.microsoft.com/office/drawing/2014/main" id="{34650C60-749B-4DA8-AD47-FD57CFA78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D375-8B6E-4D32-9024-33F43D28D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999A3-7084-441B-B73D-728CF83C3F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ction Button: Go Forward or Next 3">
            <a:hlinkClick r:id="" action="ppaction://customshow?id=1" highlightClick="1"/>
            <a:extLst>
              <a:ext uri="{FF2B5EF4-FFF2-40B4-BE49-F238E27FC236}">
                <a16:creationId xmlns:a16="http://schemas.microsoft.com/office/drawing/2014/main" id="{BB6EB44A-F6B7-4CF4-9C4A-A1ECA1582944}"/>
              </a:ext>
            </a:extLst>
          </p:cNvPr>
          <p:cNvSpPr/>
          <p:nvPr/>
        </p:nvSpPr>
        <p:spPr>
          <a:xfrm>
            <a:off x="10843591" y="6132443"/>
            <a:ext cx="755374" cy="4870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3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B8002C-7ED1-47E2-8609-085C1C98C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86" y="0"/>
            <a:ext cx="10424828" cy="6858000"/>
          </a:xfrm>
          <a:prstGeom prst="rect">
            <a:avLst/>
          </a:prstGeom>
        </p:spPr>
      </p:pic>
      <p:sp>
        <p:nvSpPr>
          <p:cNvPr id="4" name="Action Button: Go Forward or Next 3">
            <a:hlinkClick r:id="" action="ppaction://customshow?id=1" highlightClick="1"/>
            <a:extLst>
              <a:ext uri="{FF2B5EF4-FFF2-40B4-BE49-F238E27FC236}">
                <a16:creationId xmlns:a16="http://schemas.microsoft.com/office/drawing/2014/main" id="{C756EEC5-0014-41C8-8E7E-CCD2CE06DDE0}"/>
              </a:ext>
            </a:extLst>
          </p:cNvPr>
          <p:cNvSpPr/>
          <p:nvPr/>
        </p:nvSpPr>
        <p:spPr>
          <a:xfrm>
            <a:off x="10843591" y="6132443"/>
            <a:ext cx="755374" cy="4870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0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4EDA-AF72-4E72-97A1-5A356B02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Show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AAE18-C768-420C-AC48-2B7045FA4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9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0F5C-6A86-4433-83D3-C790EAC9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and the 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904EF-075B-4C62-AFE5-042EC01A9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6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</Words>
  <Application>Microsoft Office PowerPoint</Application>
  <PresentationFormat>Widescreen</PresentationFormat>
  <Paragraphs>3</Paragraphs>
  <Slides>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  <vt:variant>
        <vt:lpstr>Custom Shows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Welcome</vt:lpstr>
      <vt:lpstr>PowerPoint Presentation</vt:lpstr>
      <vt:lpstr>Main Show</vt:lpstr>
      <vt:lpstr> and the rest</vt:lpstr>
      <vt:lpstr>loop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Wilson</dc:creator>
  <cp:lastModifiedBy>John Wilson</cp:lastModifiedBy>
  <cp:revision>8</cp:revision>
  <dcterms:created xsi:type="dcterms:W3CDTF">2018-12-02T19:06:38Z</dcterms:created>
  <dcterms:modified xsi:type="dcterms:W3CDTF">2018-12-03T07:24:54Z</dcterms:modified>
</cp:coreProperties>
</file>