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9094-725F-483B-BC98-508DA9499A76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CE1C-92BA-4E4F-9668-CF6257E6C9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~PP2983.WAV">
            <a:hlinkClick r:id="" action="ppaction://media"/>
          </p:cNvPr>
          <p:cNvPicPr>
            <a:picLocks noRot="1" noChangeAspect="1"/>
          </p:cNvPicPr>
          <p:nvPr>
            <a:wavAudioFile r:embed="rId1" name="~PP2983.WAV"/>
          </p:nvPr>
        </p:nvPicPr>
        <p:blipFill>
          <a:blip r:embed="rId3"/>
          <a:stretch>
            <a:fillRect/>
          </a:stretch>
        </p:blipFill>
        <p:spPr>
          <a:xfrm>
            <a:off x="-304800" y="260648"/>
            <a:ext cx="304800" cy="3048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7733614" y="116632"/>
            <a:ext cx="1410386" cy="955849"/>
            <a:chOff x="7733614" y="116632"/>
            <a:chExt cx="1410386" cy="955849"/>
          </a:xfrm>
        </p:grpSpPr>
        <p:pic>
          <p:nvPicPr>
            <p:cNvPr id="1026" name="Picture 2" descr="C:\Users\John\AppData\Local\Microsoft\Windows\Temporary Internet Files\Content.IE5\RCFDC1VH\MC900441506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089676" y="116632"/>
              <a:ext cx="698262" cy="698262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7733614" y="764704"/>
              <a:ext cx="14103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Replay Narration</a:t>
              </a:r>
              <a:endParaRPr lang="en-US" sz="1400" dirty="0"/>
            </a:p>
          </p:txBody>
        </p:sp>
      </p:grp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100392" y="6237312"/>
            <a:ext cx="720080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2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back!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467544" y="6165304"/>
            <a:ext cx="72008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</Words>
  <Application>Microsoft Office PowerPoint</Application>
  <PresentationFormat>On-screen Show (4:3)</PresentationFormat>
  <Paragraphs>3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First Slide</vt:lpstr>
      <vt:lpstr>Go back!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JSRWilson</dc:creator>
  <cp:lastModifiedBy>JSRWilson</cp:lastModifiedBy>
  <cp:revision>3</cp:revision>
  <dcterms:created xsi:type="dcterms:W3CDTF">2013-01-15T07:55:30Z</dcterms:created>
  <dcterms:modified xsi:type="dcterms:W3CDTF">2013-01-15T08:21:54Z</dcterms:modified>
</cp:coreProperties>
</file>