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mv" ContentType="video/x-ms-wm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custShowLst>
    <p:custShow name="Loop" id="0">
      <p:sldLst>
        <p:sld r:id="rId2"/>
      </p:sldLst>
    </p:custShow>
    <p:custShow name="main" id="1">
      <p:sldLst>
        <p:sld r:id="rId3"/>
        <p:sld r:id="rId4"/>
      </p:sldLst>
    </p:custShow>
  </p:custShow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custShow id="0"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3" d="100"/>
          <a:sy n="83" d="100"/>
        </p:scale>
        <p:origin x="-54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EDA4E-BD60-45D5-B2CA-6C9DB57822F8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A235B-92D2-4C7D-9D47-D35CFD421B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2837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EDA4E-BD60-45D5-B2CA-6C9DB57822F8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A235B-92D2-4C7D-9D47-D35CFD421B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5276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EDA4E-BD60-45D5-B2CA-6C9DB57822F8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A235B-92D2-4C7D-9D47-D35CFD421B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9056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EDA4E-BD60-45D5-B2CA-6C9DB57822F8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A235B-92D2-4C7D-9D47-D35CFD421B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8312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EDA4E-BD60-45D5-B2CA-6C9DB57822F8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A235B-92D2-4C7D-9D47-D35CFD421B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9509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EDA4E-BD60-45D5-B2CA-6C9DB57822F8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A235B-92D2-4C7D-9D47-D35CFD421B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2224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EDA4E-BD60-45D5-B2CA-6C9DB57822F8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A235B-92D2-4C7D-9D47-D35CFD421B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683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EDA4E-BD60-45D5-B2CA-6C9DB57822F8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A235B-92D2-4C7D-9D47-D35CFD421B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566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EDA4E-BD60-45D5-B2CA-6C9DB57822F8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A235B-92D2-4C7D-9D47-D35CFD421B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6839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EDA4E-BD60-45D5-B2CA-6C9DB57822F8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A235B-92D2-4C7D-9D47-D35CFD421B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5302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EDA4E-BD60-45D5-B2CA-6C9DB57822F8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A235B-92D2-4C7D-9D47-D35CFD421B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657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7EDA4E-BD60-45D5-B2CA-6C9DB57822F8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A235B-92D2-4C7D-9D47-D35CFD421B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3208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test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0" y="0"/>
            <a:ext cx="9144000" cy="2232025"/>
          </a:xfrm>
          <a:prstGeom prst="rect">
            <a:avLst/>
          </a:prstGeom>
        </p:spPr>
      </p:pic>
      <p:sp>
        <p:nvSpPr>
          <p:cNvPr id="5" name="Action Button: Forward or Next 4">
            <a:hlinkClick r:id="" action="ppaction://customshow?id=1" highlightClick="1"/>
          </p:cNvPr>
          <p:cNvSpPr/>
          <p:nvPr/>
        </p:nvSpPr>
        <p:spPr>
          <a:xfrm>
            <a:off x="8153400" y="6248400"/>
            <a:ext cx="609600" cy="4572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78526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33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Main 1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6217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Main 2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Action Button: Custom 3">
            <a:hlinkClick r:id="" action="ppaction://hlinkshowjump?jump=endshow" highlightClick="1"/>
          </p:cNvPr>
          <p:cNvSpPr/>
          <p:nvPr/>
        </p:nvSpPr>
        <p:spPr>
          <a:xfrm>
            <a:off x="7543800" y="5943600"/>
            <a:ext cx="1143000" cy="609600"/>
          </a:xfrm>
          <a:prstGeom prst="actionButtonBlank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END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50713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</Words>
  <Application>Microsoft Office PowerPoint</Application>
  <PresentationFormat>On-screen Show (4:3)</PresentationFormat>
  <Paragraphs>3</Paragraphs>
  <Slides>3</Slides>
  <Notes>0</Notes>
  <HiddenSlides>0</HiddenSlides>
  <MMClips>1</MMClips>
  <ScaleCrop>false</ScaleCrop>
  <HeadingPairs>
    <vt:vector size="6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  <vt:variant>
        <vt:lpstr>Custom Shows</vt:lpstr>
      </vt:variant>
      <vt:variant>
        <vt:i4>2</vt:i4>
      </vt:variant>
    </vt:vector>
  </HeadingPairs>
  <TitlesOfParts>
    <vt:vector size="6" baseType="lpstr">
      <vt:lpstr>Office Theme</vt:lpstr>
      <vt:lpstr>PowerPoint Presentation</vt:lpstr>
      <vt:lpstr>Main 1</vt:lpstr>
      <vt:lpstr>Main 2</vt:lpstr>
      <vt:lpstr>Loop</vt:lpstr>
      <vt:lpstr>main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</dc:creator>
  <cp:lastModifiedBy>John</cp:lastModifiedBy>
  <cp:revision>1</cp:revision>
  <dcterms:created xsi:type="dcterms:W3CDTF">2012-04-28T06:44:27Z</dcterms:created>
  <dcterms:modified xsi:type="dcterms:W3CDTF">2012-04-28T06:48:33Z</dcterms:modified>
</cp:coreProperties>
</file>